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152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70BD5-CF27-48B2-A279-73A84728A06C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B8F4F-DEB2-43DC-BCE6-8B91874494F0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77064" cy="662473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lvl="0" indent="-342900" algn="r">
              <a:lnSpc>
                <a:spcPct val="115000"/>
              </a:lnSpc>
              <a:buFont typeface="Wingdings"/>
              <a:buChar char=""/>
            </a:pPr>
            <a:r>
              <a:rPr lang="ar-SA" sz="4000" b="1" dirty="0">
                <a:solidFill>
                  <a:srgbClr val="FF0000"/>
                </a:solidFill>
                <a:ea typeface="Times New Roman"/>
                <a:cs typeface="+mj-cs"/>
              </a:rPr>
              <a:t>التصويب من القفز</a:t>
            </a:r>
            <a:r>
              <a:rPr lang="ar-IQ" sz="4000" b="1" dirty="0">
                <a:solidFill>
                  <a:srgbClr val="FF0000"/>
                </a:solidFill>
                <a:ea typeface="Times New Roman"/>
                <a:cs typeface="+mj-cs"/>
              </a:rPr>
              <a:t>:</a:t>
            </a:r>
            <a:endParaRPr lang="en-US" sz="4000" b="1" dirty="0">
              <a:solidFill>
                <a:srgbClr val="FF0000"/>
              </a:solidFill>
              <a:ea typeface="Calibri"/>
              <a:cs typeface="+mj-cs"/>
            </a:endParaRPr>
          </a:p>
          <a:p>
            <a:pPr algn="just">
              <a:lnSpc>
                <a:spcPct val="115000"/>
              </a:lnSpc>
            </a:pPr>
            <a:r>
              <a:rPr lang="ar-SA" sz="2400" b="1" dirty="0">
                <a:ea typeface="Times New Roman"/>
                <a:cs typeface="Simplified Arabic"/>
              </a:rPr>
              <a:t> </a:t>
            </a:r>
            <a:r>
              <a:rPr lang="ar-SA" sz="24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هذا </a:t>
            </a:r>
            <a:r>
              <a:rPr lang="ar-SA" sz="2400" b="1" dirty="0">
                <a:solidFill>
                  <a:schemeClr val="bg1"/>
                </a:solidFill>
                <a:ea typeface="Times New Roman"/>
                <a:cs typeface="Simplified Arabic"/>
              </a:rPr>
              <a:t>النوع من التصويب لم يكن </a:t>
            </a:r>
            <a:r>
              <a:rPr lang="ar-SA" sz="24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منتشراً أومعروفاً </a:t>
            </a:r>
            <a:r>
              <a:rPr lang="ar-SA" sz="2400" b="1" dirty="0">
                <a:solidFill>
                  <a:schemeClr val="bg1"/>
                </a:solidFill>
                <a:ea typeface="Times New Roman"/>
                <a:cs typeface="Simplified Arabic"/>
              </a:rPr>
              <a:t>قبل سنة 1950 والآن أصبح من التصويبات المؤثرة جداً في حسم نتيجة المباراة، وهو من أهم التصويبات ويستخدم من مسافات مختلفة قصيرة، متوسطة، بعيدة، ومن أي زاوية، ومن أي مسافة.</a:t>
            </a:r>
            <a:endParaRPr lang="en-US" sz="2400" b="1" dirty="0">
              <a:solidFill>
                <a:schemeClr val="bg1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SA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 </a:t>
            </a:r>
            <a:r>
              <a:rPr lang="ar-SA" sz="2800" b="1" dirty="0" smtClean="0">
                <a:solidFill>
                  <a:srgbClr val="FF0000"/>
                </a:solidFill>
                <a:ea typeface="Times New Roman"/>
                <a:cs typeface="Simplified Arabic"/>
              </a:rPr>
              <a:t>طريقة الأداء </a:t>
            </a:r>
            <a:r>
              <a:rPr lang="ar-SA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: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تمر مهارة التصويب من القفز بالمراحل الآتية: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a typeface="Times New Roman"/>
                <a:cs typeface="Simplified Arabic"/>
              </a:rPr>
              <a:t>-1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التوقف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واستلام الكرة.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-2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انثناء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قليل في الركبتين للحصول على قوة قفز.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-3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القفز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العمودي ووضع الكرة أمام الرأس بحيث لا تعيق رؤية السلة.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-4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يتم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التصويب وهو في الهواء.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 </a:t>
            </a:r>
            <a:r>
              <a:rPr lang="en-US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-5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متابعة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التصويب باليد والرسغ بحيث يتابع حركة الكرة بثنيه للامام 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ea typeface="Times New Roman"/>
                <a:cs typeface="Simplified Arabic"/>
              </a:rPr>
              <a:t> -6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الهبوط 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ويجب أن يكون في وضع متزن ودون </a:t>
            </a:r>
            <a:r>
              <a:rPr lang="ar-SA" sz="2800" b="1" dirty="0" smtClean="0">
                <a:solidFill>
                  <a:schemeClr val="bg1"/>
                </a:solidFill>
                <a:ea typeface="Times New Roman"/>
                <a:cs typeface="Simplified Arabic"/>
              </a:rPr>
              <a:t>الإندفاع للأمام</a:t>
            </a:r>
            <a:r>
              <a:rPr lang="ar-SA" sz="2800" b="1" dirty="0">
                <a:solidFill>
                  <a:schemeClr val="bg1"/>
                </a:solidFill>
                <a:ea typeface="Times New Roman"/>
                <a:cs typeface="Simplified Arabic"/>
              </a:rPr>
              <a:t>.</a:t>
            </a:r>
            <a:endParaRPr lang="en-US" sz="2800" b="1" dirty="0">
              <a:solidFill>
                <a:schemeClr val="bg1"/>
              </a:solidFill>
              <a:ea typeface="Calibri"/>
              <a:cs typeface="Arial"/>
            </a:endParaRPr>
          </a:p>
          <a:p>
            <a:endParaRPr lang="ar-IQ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2520280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80728"/>
            <a:ext cx="3096344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4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80728"/>
            <a:ext cx="3096344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1037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</cp:revision>
  <dcterms:created xsi:type="dcterms:W3CDTF">2018-12-10T13:22:49Z</dcterms:created>
  <dcterms:modified xsi:type="dcterms:W3CDTF">2018-12-10T13:38:18Z</dcterms:modified>
</cp:coreProperties>
</file>